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23399750" cy="31199138"/>
  <p:notesSz cx="6858000" cy="9144000"/>
  <p:defaultTextStyle>
    <a:defPPr>
      <a:defRPr lang="en-US"/>
    </a:defPPr>
    <a:lvl1pPr marL="0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1pPr>
    <a:lvl2pPr marL="779894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2pPr>
    <a:lvl3pPr marL="1559789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3pPr>
    <a:lvl4pPr marL="2339685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4pPr>
    <a:lvl5pPr marL="3119580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5pPr>
    <a:lvl6pPr marL="3899474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6pPr>
    <a:lvl7pPr marL="4679369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7pPr>
    <a:lvl8pPr marL="5459263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8pPr>
    <a:lvl9pPr marL="6239158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rey bong" initials="sb" lastIdx="2" clrIdx="0">
    <p:extLst>
      <p:ext uri="{19B8F6BF-5375-455C-9EA6-DF929625EA0E}">
        <p15:presenceInfo xmlns:p15="http://schemas.microsoft.com/office/powerpoint/2012/main" userId="11d0c4149005d65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70" autoAdjust="0"/>
    <p:restoredTop sz="94660"/>
  </p:normalViewPr>
  <p:slideViewPr>
    <p:cSldViewPr snapToGrid="0">
      <p:cViewPr>
        <p:scale>
          <a:sx n="25" d="100"/>
          <a:sy n="25" d="100"/>
        </p:scale>
        <p:origin x="1674" y="-4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5105972"/>
            <a:ext cx="19889788" cy="10861922"/>
          </a:xfrm>
        </p:spPr>
        <p:txBody>
          <a:bodyPr anchor="b"/>
          <a:lstStyle>
            <a:lvl1pPr algn="ctr">
              <a:defRPr sz="1535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16386772"/>
            <a:ext cx="17549813" cy="7532567"/>
          </a:xfrm>
        </p:spPr>
        <p:txBody>
          <a:bodyPr/>
          <a:lstStyle>
            <a:lvl1pPr marL="0" indent="0" algn="ctr">
              <a:buNone/>
              <a:defRPr sz="6142"/>
            </a:lvl1pPr>
            <a:lvl2pPr marL="1169975" indent="0" algn="ctr">
              <a:buNone/>
              <a:defRPr sz="5118"/>
            </a:lvl2pPr>
            <a:lvl3pPr marL="2339950" indent="0" algn="ctr">
              <a:buNone/>
              <a:defRPr sz="4606"/>
            </a:lvl3pPr>
            <a:lvl4pPr marL="3509924" indent="0" algn="ctr">
              <a:buNone/>
              <a:defRPr sz="4094"/>
            </a:lvl4pPr>
            <a:lvl5pPr marL="4679899" indent="0" algn="ctr">
              <a:buNone/>
              <a:defRPr sz="4094"/>
            </a:lvl5pPr>
            <a:lvl6pPr marL="5849874" indent="0" algn="ctr">
              <a:buNone/>
              <a:defRPr sz="4094"/>
            </a:lvl6pPr>
            <a:lvl7pPr marL="7019849" indent="0" algn="ctr">
              <a:buNone/>
              <a:defRPr sz="4094"/>
            </a:lvl7pPr>
            <a:lvl8pPr marL="8189824" indent="0" algn="ctr">
              <a:buNone/>
              <a:defRPr sz="4094"/>
            </a:lvl8pPr>
            <a:lvl9pPr marL="9359798" indent="0" algn="ctr">
              <a:buNone/>
              <a:defRPr sz="4094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09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1597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7" y="1661065"/>
            <a:ext cx="5045571" cy="2643982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4" y="1661065"/>
            <a:ext cx="14844216" cy="2643982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3082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3264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7" y="7778128"/>
            <a:ext cx="20182284" cy="12977972"/>
          </a:xfrm>
        </p:spPr>
        <p:txBody>
          <a:bodyPr anchor="b"/>
          <a:lstStyle>
            <a:lvl1pPr>
              <a:defRPr sz="1535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7" y="20878877"/>
            <a:ext cx="20182284" cy="6824809"/>
          </a:xfrm>
        </p:spPr>
        <p:txBody>
          <a:bodyPr/>
          <a:lstStyle>
            <a:lvl1pPr marL="0" indent="0">
              <a:buNone/>
              <a:defRPr sz="6142">
                <a:solidFill>
                  <a:schemeClr val="tx1"/>
                </a:solidFill>
              </a:defRPr>
            </a:lvl1pPr>
            <a:lvl2pPr marL="1169975" indent="0">
              <a:buNone/>
              <a:defRPr sz="5118">
                <a:solidFill>
                  <a:schemeClr val="tx1">
                    <a:tint val="75000"/>
                  </a:schemeClr>
                </a:solidFill>
              </a:defRPr>
            </a:lvl2pPr>
            <a:lvl3pPr marL="2339950" indent="0">
              <a:buNone/>
              <a:defRPr sz="4606">
                <a:solidFill>
                  <a:schemeClr val="tx1">
                    <a:tint val="75000"/>
                  </a:schemeClr>
                </a:solidFill>
              </a:defRPr>
            </a:lvl3pPr>
            <a:lvl4pPr marL="35099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4pPr>
            <a:lvl5pPr marL="467989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5pPr>
            <a:lvl6pPr marL="584987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6pPr>
            <a:lvl7pPr marL="701984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7pPr>
            <a:lvl8pPr marL="81898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8pPr>
            <a:lvl9pPr marL="9359798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299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8305326"/>
            <a:ext cx="9944894" cy="197955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8305326"/>
            <a:ext cx="9944894" cy="197955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5549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661072"/>
            <a:ext cx="20182284" cy="603039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3" y="7648125"/>
            <a:ext cx="9899190" cy="3748227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3" y="11396352"/>
            <a:ext cx="9899190" cy="1676231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4" y="7648125"/>
            <a:ext cx="9947942" cy="3748227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4" y="11396352"/>
            <a:ext cx="9947942" cy="1676231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986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756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363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2079942"/>
            <a:ext cx="7547028" cy="72797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4492105"/>
            <a:ext cx="11846123" cy="22171610"/>
          </a:xfrm>
        </p:spPr>
        <p:txBody>
          <a:bodyPr/>
          <a:lstStyle>
            <a:lvl1pPr>
              <a:defRPr sz="8189"/>
            </a:lvl1pPr>
            <a:lvl2pPr>
              <a:defRPr sz="7165"/>
            </a:lvl2pPr>
            <a:lvl3pPr>
              <a:defRPr sz="6142"/>
            </a:lvl3pPr>
            <a:lvl4pPr>
              <a:defRPr sz="5118"/>
            </a:lvl4pPr>
            <a:lvl5pPr>
              <a:defRPr sz="5118"/>
            </a:lvl5pPr>
            <a:lvl6pPr>
              <a:defRPr sz="5118"/>
            </a:lvl6pPr>
            <a:lvl7pPr>
              <a:defRPr sz="5118"/>
            </a:lvl7pPr>
            <a:lvl8pPr>
              <a:defRPr sz="5118"/>
            </a:lvl8pPr>
            <a:lvl9pPr>
              <a:defRPr sz="5118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9359741"/>
            <a:ext cx="7547028" cy="17340079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97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2079942"/>
            <a:ext cx="7547028" cy="72797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4492105"/>
            <a:ext cx="11846123" cy="22171610"/>
          </a:xfrm>
        </p:spPr>
        <p:txBody>
          <a:bodyPr anchor="t"/>
          <a:lstStyle>
            <a:lvl1pPr marL="0" indent="0">
              <a:buNone/>
              <a:defRPr sz="8189"/>
            </a:lvl1pPr>
            <a:lvl2pPr marL="1169975" indent="0">
              <a:buNone/>
              <a:defRPr sz="7165"/>
            </a:lvl2pPr>
            <a:lvl3pPr marL="2339950" indent="0">
              <a:buNone/>
              <a:defRPr sz="6142"/>
            </a:lvl3pPr>
            <a:lvl4pPr marL="3509924" indent="0">
              <a:buNone/>
              <a:defRPr sz="5118"/>
            </a:lvl4pPr>
            <a:lvl5pPr marL="4679899" indent="0">
              <a:buNone/>
              <a:defRPr sz="5118"/>
            </a:lvl5pPr>
            <a:lvl6pPr marL="5849874" indent="0">
              <a:buNone/>
              <a:defRPr sz="5118"/>
            </a:lvl6pPr>
            <a:lvl7pPr marL="7019849" indent="0">
              <a:buNone/>
              <a:defRPr sz="5118"/>
            </a:lvl7pPr>
            <a:lvl8pPr marL="8189824" indent="0">
              <a:buNone/>
              <a:defRPr sz="5118"/>
            </a:lvl8pPr>
            <a:lvl9pPr marL="9359798" indent="0">
              <a:buNone/>
              <a:defRPr sz="5118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9359741"/>
            <a:ext cx="7547028" cy="17340079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66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733" y="1661072"/>
            <a:ext cx="20182284" cy="60303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33" y="8305326"/>
            <a:ext cx="20182284" cy="19795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8733" y="28916986"/>
            <a:ext cx="5264944" cy="1661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24622-981E-4621-ADE3-C456B07852F3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1167" y="28916986"/>
            <a:ext cx="7897416" cy="1661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26073" y="28916986"/>
            <a:ext cx="5264944" cy="1661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738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339950" rtl="0" eaLnBrk="1" latinLnBrk="1" hangingPunct="1">
        <a:lnSpc>
          <a:spcPct val="90000"/>
        </a:lnSpc>
        <a:spcBef>
          <a:spcPct val="0"/>
        </a:spcBef>
        <a:buNone/>
        <a:defRPr sz="112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4987" indent="-584987" algn="l" defTabSz="2339950" rtl="0" eaLnBrk="1" latinLnBrk="1" hangingPunct="1">
        <a:lnSpc>
          <a:spcPct val="90000"/>
        </a:lnSpc>
        <a:spcBef>
          <a:spcPts val="2559"/>
        </a:spcBef>
        <a:buFont typeface="Arial" panose="020B0604020202020204" pitchFamily="34" charset="0"/>
        <a:buChar char="•"/>
        <a:defRPr sz="7165" kern="1200">
          <a:solidFill>
            <a:schemeClr val="tx1"/>
          </a:solidFill>
          <a:latin typeface="+mn-lt"/>
          <a:ea typeface="+mn-ea"/>
          <a:cs typeface="+mn-cs"/>
        </a:defRPr>
      </a:lvl1pPr>
      <a:lvl2pPr marL="1754962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6142" kern="1200">
          <a:solidFill>
            <a:schemeClr val="tx1"/>
          </a:solidFill>
          <a:latin typeface="+mn-lt"/>
          <a:ea typeface="+mn-ea"/>
          <a:cs typeface="+mn-cs"/>
        </a:defRPr>
      </a:lvl2pPr>
      <a:lvl3pPr marL="2924937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5118" kern="1200">
          <a:solidFill>
            <a:schemeClr val="tx1"/>
          </a:solidFill>
          <a:latin typeface="+mn-lt"/>
          <a:ea typeface="+mn-ea"/>
          <a:cs typeface="+mn-cs"/>
        </a:defRPr>
      </a:lvl3pPr>
      <a:lvl4pPr marL="4094912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5264887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6434861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604836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774811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944786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1pPr>
      <a:lvl2pPr marL="1169975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2pPr>
      <a:lvl3pPr marL="2339950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3pPr>
      <a:lvl4pPr marL="3509924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4679899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5849874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019849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189824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359798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B6A8B700-DF84-5D78-86A2-FD7AD1BDB14F}"/>
              </a:ext>
            </a:extLst>
          </p:cNvPr>
          <p:cNvSpPr/>
          <p:nvPr/>
        </p:nvSpPr>
        <p:spPr>
          <a:xfrm>
            <a:off x="-10958" y="3635510"/>
            <a:ext cx="23349626" cy="1826827"/>
          </a:xfrm>
          <a:prstGeom prst="rect">
            <a:avLst/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79894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559789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339685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3119580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899474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4679369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5459263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6239158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3200" dirty="0">
                <a:solidFill>
                  <a:schemeClr val="tx1"/>
                </a:solidFill>
                <a:cs typeface="굴림" panose="020B0600000101010101" pitchFamily="50" charset="-127"/>
              </a:rPr>
              <a:t>Author</a:t>
            </a:r>
            <a:endParaRPr lang="ko-KR" altLang="ko-KR" sz="3200" dirty="0">
              <a:solidFill>
                <a:schemeClr val="tx1"/>
              </a:solidFill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ctr"/>
            <a:r>
              <a:rPr lang="en-US" altLang="ko-KR" sz="3200" dirty="0">
                <a:solidFill>
                  <a:schemeClr val="tx1"/>
                </a:solidFill>
                <a:cs typeface="굴림" panose="020B0600000101010101" pitchFamily="50" charset="-127"/>
              </a:rPr>
              <a:t>Affiliation</a:t>
            </a:r>
            <a:endParaRPr lang="ko-KR" altLang="ko-KR" sz="3200" dirty="0">
              <a:solidFill>
                <a:schemeClr val="tx1"/>
              </a:solidFill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FD7BA49-063A-8F24-BA98-DEB9A8F1F2F5}"/>
              </a:ext>
            </a:extLst>
          </p:cNvPr>
          <p:cNvSpPr/>
          <p:nvPr/>
        </p:nvSpPr>
        <p:spPr>
          <a:xfrm>
            <a:off x="-10958" y="5462337"/>
            <a:ext cx="11681590" cy="25704507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79894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559789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339685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3119580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899474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4679369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5459263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6239158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2519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6CD1E9A-81D3-2A7C-0EDC-82D107463286}"/>
              </a:ext>
            </a:extLst>
          </p:cNvPr>
          <p:cNvSpPr/>
          <p:nvPr/>
        </p:nvSpPr>
        <p:spPr>
          <a:xfrm>
            <a:off x="11693655" y="5462337"/>
            <a:ext cx="11645012" cy="25736801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79894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559789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339685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3119580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899474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4679369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5459263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6239158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2519" dirty="0"/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27741BD8-6580-5592-D5FB-71057041346E}"/>
              </a:ext>
            </a:extLst>
          </p:cNvPr>
          <p:cNvSpPr txBox="1"/>
          <p:nvPr/>
        </p:nvSpPr>
        <p:spPr>
          <a:xfrm>
            <a:off x="1761808" y="572061"/>
            <a:ext cx="19876135" cy="3387402"/>
          </a:xfrm>
          <a:prstGeom prst="rect">
            <a:avLst/>
          </a:prstGeom>
          <a:noFill/>
          <a:ln w="28575">
            <a:noFill/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79894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59789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39685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19580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899474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679369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59263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39158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6000" b="1" kern="100" dirty="0">
                <a:ea typeface="MS Mincho" panose="02020609040205080304" pitchFamily="49" charset="-128"/>
                <a:cs typeface="Times New Roman" panose="02020603050405020304" pitchFamily="18" charset="0"/>
              </a:rPr>
              <a:t>Title</a:t>
            </a:r>
          </a:p>
          <a:p>
            <a:pPr algn="ctr"/>
            <a:r>
              <a:rPr lang="en-US" altLang="ko-KR" sz="6000" b="1" kern="100" dirty="0">
                <a:ea typeface="MS Mincho" panose="02020609040205080304" pitchFamily="49" charset="-128"/>
                <a:cs typeface="Times New Roman" panose="02020603050405020304" pitchFamily="18" charset="0"/>
              </a:rPr>
              <a:t>Font: </a:t>
            </a:r>
            <a:r>
              <a:rPr lang="en-US" altLang="ko-KR" sz="6000" dirty="0">
                <a:cs typeface="Arial" panose="020B0604020202020204" pitchFamily="34" charset="0"/>
              </a:rPr>
              <a:t>Arial</a:t>
            </a:r>
            <a:r>
              <a:rPr lang="en-US" altLang="ko-KR" sz="6000" dirty="0"/>
              <a:t>, Calibri, </a:t>
            </a:r>
            <a:r>
              <a:rPr lang="en-US" altLang="ko-KR" sz="6000" dirty="0">
                <a:cs typeface="Times New Roman" panose="02020603050405020304" pitchFamily="18" charset="0"/>
              </a:rPr>
              <a:t>etc. (Basic Fonts only)</a:t>
            </a:r>
          </a:p>
          <a:p>
            <a:pPr algn="ctr"/>
            <a:r>
              <a:rPr lang="en-US" altLang="ko-KR" sz="6000" b="1" dirty="0">
                <a:cs typeface="Times New Roman" panose="02020603050405020304" pitchFamily="18" charset="0"/>
              </a:rPr>
              <a:t>Font size : </a:t>
            </a:r>
            <a:r>
              <a:rPr lang="en-US" altLang="ko-KR" sz="6000" dirty="0"/>
              <a:t>Minimum</a:t>
            </a:r>
            <a:r>
              <a:rPr lang="en-US" altLang="ko-KR" sz="6000" dirty="0">
                <a:cs typeface="Times New Roman" panose="02020603050405020304" pitchFamily="18" charset="0"/>
              </a:rPr>
              <a:t> 60 point</a:t>
            </a:r>
          </a:p>
          <a:p>
            <a:pPr algn="ctr"/>
            <a:endParaRPr lang="en-US" altLang="ko-KR" sz="3412" b="1" kern="1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10DA57-0F6E-9E37-22D6-7619CC933DD4}"/>
              </a:ext>
            </a:extLst>
          </p:cNvPr>
          <p:cNvSpPr txBox="1"/>
          <p:nvPr/>
        </p:nvSpPr>
        <p:spPr>
          <a:xfrm>
            <a:off x="386578" y="6088835"/>
            <a:ext cx="10845869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/>
              <a:t>Body</a:t>
            </a:r>
          </a:p>
          <a:p>
            <a:r>
              <a:rPr lang="en-US" altLang="ko-KR" sz="2400" b="1" kern="100" dirty="0">
                <a:ea typeface="MS Mincho" panose="02020609040205080304" pitchFamily="49" charset="-128"/>
                <a:cs typeface="Times New Roman" panose="02020603050405020304" pitchFamily="18" charset="0"/>
              </a:rPr>
              <a:t>Font: </a:t>
            </a:r>
            <a:r>
              <a:rPr lang="en-US" altLang="ko-KR" sz="2400" dirty="0">
                <a:cs typeface="Arial" panose="020B0604020202020204" pitchFamily="34" charset="0"/>
              </a:rPr>
              <a:t>Arial</a:t>
            </a:r>
            <a:r>
              <a:rPr lang="en-US" altLang="ko-KR" sz="2400" dirty="0"/>
              <a:t>, Calibri, </a:t>
            </a:r>
            <a:r>
              <a:rPr lang="en-US" altLang="ko-KR" sz="2400" dirty="0">
                <a:cs typeface="Times New Roman" panose="02020603050405020304" pitchFamily="18" charset="0"/>
              </a:rPr>
              <a:t>etc. (Basic Fonts only)</a:t>
            </a:r>
          </a:p>
          <a:p>
            <a:r>
              <a:rPr lang="en-US" altLang="ko-KR" sz="2400" b="1" dirty="0">
                <a:cs typeface="Times New Roman" panose="02020603050405020304" pitchFamily="18" charset="0"/>
              </a:rPr>
              <a:t>Font size : </a:t>
            </a:r>
            <a:r>
              <a:rPr lang="en-US" altLang="ko-KR" sz="2400" dirty="0"/>
              <a:t>Minimum</a:t>
            </a:r>
            <a:r>
              <a:rPr lang="en-US" altLang="ko-KR" sz="2400" dirty="0">
                <a:cs typeface="Times New Roman" panose="02020603050405020304" pitchFamily="18" charset="0"/>
              </a:rPr>
              <a:t> 24 point</a:t>
            </a:r>
          </a:p>
        </p:txBody>
      </p:sp>
    </p:spTree>
    <p:extLst>
      <p:ext uri="{BB962C8B-B14F-4D97-AF65-F5344CB8AC3E}">
        <p14:creationId xmlns:p14="http://schemas.microsoft.com/office/powerpoint/2010/main" val="3913987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1222</TotalTime>
  <Words>42</Words>
  <Application>Microsoft Office PowerPoint</Application>
  <PresentationFormat>사용자 지정</PresentationFormat>
  <Paragraphs>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MS Mincho</vt:lpstr>
      <vt:lpstr>굴림</vt:lpstr>
      <vt:lpstr>Arial</vt:lpstr>
      <vt:lpstr>Calibri</vt:lpstr>
      <vt:lpstr>Calibri Light</vt:lpstr>
      <vt:lpstr>Times New Roman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srey bong</cp:lastModifiedBy>
  <cp:revision>27</cp:revision>
  <dcterms:created xsi:type="dcterms:W3CDTF">2023-07-27T05:05:23Z</dcterms:created>
  <dcterms:modified xsi:type="dcterms:W3CDTF">2025-09-08T06:32:29Z</dcterms:modified>
</cp:coreProperties>
</file>